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9E1055-BF6E-4379-9906-4F30C3E5EED0}" v="225" dt="2022-06-29T08:39:11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" userId="b6771a154c1b29a4" providerId="LiveId" clId="{DC9E1055-BF6E-4379-9906-4F30C3E5EED0}"/>
    <pc:docChg chg="undo custSel modSld">
      <pc:chgData name="Martina" userId="b6771a154c1b29a4" providerId="LiveId" clId="{DC9E1055-BF6E-4379-9906-4F30C3E5EED0}" dt="2022-06-29T08:39:50.051" v="2382" actId="255"/>
      <pc:docMkLst>
        <pc:docMk/>
      </pc:docMkLst>
      <pc:sldChg chg="modSp mod">
        <pc:chgData name="Martina" userId="b6771a154c1b29a4" providerId="LiveId" clId="{DC9E1055-BF6E-4379-9906-4F30C3E5EED0}" dt="2022-06-29T08:33:30.284" v="2301" actId="790"/>
        <pc:sldMkLst>
          <pc:docMk/>
          <pc:sldMk cId="2676658433" sldId="256"/>
        </pc:sldMkLst>
        <pc:spChg chg="mod">
          <ac:chgData name="Martina" userId="b6771a154c1b29a4" providerId="LiveId" clId="{DC9E1055-BF6E-4379-9906-4F30C3E5EED0}" dt="2022-06-29T08:33:30.284" v="2301" actId="790"/>
          <ac:spMkLst>
            <pc:docMk/>
            <pc:sldMk cId="2676658433" sldId="256"/>
            <ac:spMk id="3" creationId="{A47B23BB-C809-4475-8370-BFC1E16A3D91}"/>
          </ac:spMkLst>
        </pc:spChg>
      </pc:sldChg>
      <pc:sldChg chg="addSp delSp modSp mod">
        <pc:chgData name="Martina" userId="b6771a154c1b29a4" providerId="LiveId" clId="{DC9E1055-BF6E-4379-9906-4F30C3E5EED0}" dt="2022-06-27T09:41:01.753" v="1041" actId="20577"/>
        <pc:sldMkLst>
          <pc:docMk/>
          <pc:sldMk cId="4232952629" sldId="257"/>
        </pc:sldMkLst>
        <pc:spChg chg="mod ord">
          <ac:chgData name="Martina" userId="b6771a154c1b29a4" providerId="LiveId" clId="{DC9E1055-BF6E-4379-9906-4F30C3E5EED0}" dt="2022-06-27T09:41:01.753" v="1041" actId="20577"/>
          <ac:spMkLst>
            <pc:docMk/>
            <pc:sldMk cId="4232952629" sldId="257"/>
            <ac:spMk id="3" creationId="{F10424F3-3052-4F58-B387-D03BEFF18104}"/>
          </ac:spMkLst>
        </pc:spChg>
        <pc:spChg chg="del">
          <ac:chgData name="Martina" userId="b6771a154c1b29a4" providerId="LiveId" clId="{DC9E1055-BF6E-4379-9906-4F30C3E5EED0}" dt="2022-06-26T18:48:07.392" v="276" actId="26606"/>
          <ac:spMkLst>
            <pc:docMk/>
            <pc:sldMk cId="4232952629" sldId="257"/>
            <ac:spMk id="75" creationId="{6EFFF4A2-EB01-4738-9824-8D9A72A51BB9}"/>
          </ac:spMkLst>
        </pc:spChg>
        <pc:spChg chg="add">
          <ac:chgData name="Martina" userId="b6771a154c1b29a4" providerId="LiveId" clId="{DC9E1055-BF6E-4379-9906-4F30C3E5EED0}" dt="2022-06-26T18:48:07.392" v="276" actId="26606"/>
          <ac:spMkLst>
            <pc:docMk/>
            <pc:sldMk cId="4232952629" sldId="257"/>
            <ac:spMk id="3085" creationId="{09C509D2-0C1A-47B8-89C1-D3AB17D45256}"/>
          </ac:spMkLst>
        </pc:spChg>
        <pc:grpChg chg="del">
          <ac:chgData name="Martina" userId="b6771a154c1b29a4" providerId="LiveId" clId="{DC9E1055-BF6E-4379-9906-4F30C3E5EED0}" dt="2022-06-26T18:48:07.392" v="276" actId="26606"/>
          <ac:grpSpMkLst>
            <pc:docMk/>
            <pc:sldMk cId="4232952629" sldId="257"/>
            <ac:grpSpMk id="77" creationId="{D4469D90-62FA-49B2-981E-5305361D5A58}"/>
          </ac:grpSpMkLst>
        </pc:grpChg>
        <pc:picChg chg="add mod">
          <ac:chgData name="Martina" userId="b6771a154c1b29a4" providerId="LiveId" clId="{DC9E1055-BF6E-4379-9906-4F30C3E5EED0}" dt="2022-06-26T18:48:16.941" v="278" actId="27614"/>
          <ac:picMkLst>
            <pc:docMk/>
            <pc:sldMk cId="4232952629" sldId="257"/>
            <ac:picMk id="2" creationId="{90A00B3A-601B-C34E-A0E8-6E908A504A19}"/>
          </ac:picMkLst>
        </pc:picChg>
        <pc:picChg chg="add del">
          <ac:chgData name="Martina" userId="b6771a154c1b29a4" providerId="LiveId" clId="{DC9E1055-BF6E-4379-9906-4F30C3E5EED0}" dt="2022-06-26T18:47:41.058" v="273" actId="478"/>
          <ac:picMkLst>
            <pc:docMk/>
            <pc:sldMk cId="4232952629" sldId="257"/>
            <ac:picMk id="4" creationId="{F72061FA-6CE5-032A-8D81-80776743EE37}"/>
          </ac:picMkLst>
        </pc:picChg>
        <pc:picChg chg="add mod">
          <ac:chgData name="Martina" userId="b6771a154c1b29a4" providerId="LiveId" clId="{DC9E1055-BF6E-4379-9906-4F30C3E5EED0}" dt="2022-06-26T18:48:16.940" v="277" actId="27614"/>
          <ac:picMkLst>
            <pc:docMk/>
            <pc:sldMk cId="4232952629" sldId="257"/>
            <ac:picMk id="5" creationId="{488A7011-158C-834D-C559-EDE42B48B04E}"/>
          </ac:picMkLst>
        </pc:picChg>
        <pc:picChg chg="add del">
          <ac:chgData name="Martina" userId="b6771a154c1b29a4" providerId="LiveId" clId="{DC9E1055-BF6E-4379-9906-4F30C3E5EED0}" dt="2022-06-26T18:36:09.315" v="271" actId="478"/>
          <ac:picMkLst>
            <pc:docMk/>
            <pc:sldMk cId="4232952629" sldId="257"/>
            <ac:picMk id="3074" creationId="{13522A4C-36D2-44B2-9ACD-2156CD20B8C4}"/>
          </ac:picMkLst>
        </pc:picChg>
        <pc:picChg chg="add del">
          <ac:chgData name="Martina" userId="b6771a154c1b29a4" providerId="LiveId" clId="{DC9E1055-BF6E-4379-9906-4F30C3E5EED0}" dt="2022-06-26T18:28:10.863" v="232" actId="478"/>
          <ac:picMkLst>
            <pc:docMk/>
            <pc:sldMk cId="4232952629" sldId="257"/>
            <ac:picMk id="3076" creationId="{A4041C6D-79E9-45A0-B43B-70ADE1D33629}"/>
          </ac:picMkLst>
        </pc:picChg>
        <pc:picChg chg="add del">
          <ac:chgData name="Martina" userId="b6771a154c1b29a4" providerId="LiveId" clId="{DC9E1055-BF6E-4379-9906-4F30C3E5EED0}" dt="2022-06-26T18:36:07.303" v="270" actId="478"/>
          <ac:picMkLst>
            <pc:docMk/>
            <pc:sldMk cId="4232952629" sldId="257"/>
            <ac:picMk id="3078" creationId="{8010DCBC-36E8-4259-8EC8-A80EA6D4F38D}"/>
          </ac:picMkLst>
        </pc:picChg>
        <pc:picChg chg="add mod ord">
          <ac:chgData name="Martina" userId="b6771a154c1b29a4" providerId="LiveId" clId="{DC9E1055-BF6E-4379-9906-4F30C3E5EED0}" dt="2022-06-26T18:48:17.435" v="279" actId="27614"/>
          <ac:picMkLst>
            <pc:docMk/>
            <pc:sldMk cId="4232952629" sldId="257"/>
            <ac:picMk id="3080" creationId="{B8FE5A43-BEF4-E1D5-01AA-A68680BBFEEB}"/>
          </ac:picMkLst>
        </pc:picChg>
      </pc:sldChg>
      <pc:sldChg chg="addSp delSp modSp mod setBg setClrOvrMap">
        <pc:chgData name="Martina" userId="b6771a154c1b29a4" providerId="LiveId" clId="{DC9E1055-BF6E-4379-9906-4F30C3E5EED0}" dt="2022-06-29T08:34:31.163" v="2337" actId="20577"/>
        <pc:sldMkLst>
          <pc:docMk/>
          <pc:sldMk cId="1502654239" sldId="258"/>
        </pc:sldMkLst>
        <pc:spChg chg="mod ord">
          <ac:chgData name="Martina" userId="b6771a154c1b29a4" providerId="LiveId" clId="{DC9E1055-BF6E-4379-9906-4F30C3E5EED0}" dt="2022-06-29T08:34:31.163" v="2337" actId="20577"/>
          <ac:spMkLst>
            <pc:docMk/>
            <pc:sldMk cId="1502654239" sldId="258"/>
            <ac:spMk id="3" creationId="{C3A62F62-39AB-4B84-B8E1-DA065251B98D}"/>
          </ac:spMkLst>
        </pc:spChg>
        <pc:spChg chg="add del">
          <ac:chgData name="Martina" userId="b6771a154c1b29a4" providerId="LiveId" clId="{DC9E1055-BF6E-4379-9906-4F30C3E5EED0}" dt="2022-06-26T17:47:18.319" v="197" actId="26606"/>
          <ac:spMkLst>
            <pc:docMk/>
            <pc:sldMk cId="1502654239" sldId="258"/>
            <ac:spMk id="1035" creationId="{6EFFF4A2-EB01-4738-9824-8D9A72A51BB9}"/>
          </ac:spMkLst>
        </pc:spChg>
        <pc:spChg chg="add del">
          <ac:chgData name="Martina" userId="b6771a154c1b29a4" providerId="LiveId" clId="{DC9E1055-BF6E-4379-9906-4F30C3E5EED0}" dt="2022-06-26T17:44:19.768" v="160" actId="26606"/>
          <ac:spMkLst>
            <pc:docMk/>
            <pc:sldMk cId="1502654239" sldId="258"/>
            <ac:spMk id="1040" creationId="{6EFFF4A2-EB01-4738-9824-8D9A72A51BB9}"/>
          </ac:spMkLst>
        </pc:spChg>
        <pc:spChg chg="add del">
          <ac:chgData name="Martina" userId="b6771a154c1b29a4" providerId="LiveId" clId="{DC9E1055-BF6E-4379-9906-4F30C3E5EED0}" dt="2022-06-26T17:40:40.454" v="110" actId="26606"/>
          <ac:spMkLst>
            <pc:docMk/>
            <pc:sldMk cId="1502654239" sldId="258"/>
            <ac:spMk id="1043" creationId="{93062723-6941-4ABE-8146-AC6FA530BA4C}"/>
          </ac:spMkLst>
        </pc:spChg>
        <pc:spChg chg="add del">
          <ac:chgData name="Martina" userId="b6771a154c1b29a4" providerId="LiveId" clId="{DC9E1055-BF6E-4379-9906-4F30C3E5EED0}" dt="2022-06-26T17:40:40.454" v="110" actId="26606"/>
          <ac:spMkLst>
            <pc:docMk/>
            <pc:sldMk cId="1502654239" sldId="258"/>
            <ac:spMk id="1045" creationId="{917859B3-4C91-478D-929D-BB6433F90849}"/>
          </ac:spMkLst>
        </pc:spChg>
        <pc:spChg chg="add del">
          <ac:chgData name="Martina" userId="b6771a154c1b29a4" providerId="LiveId" clId="{DC9E1055-BF6E-4379-9906-4F30C3E5EED0}" dt="2022-06-26T17:47:11.812" v="194" actId="26606"/>
          <ac:spMkLst>
            <pc:docMk/>
            <pc:sldMk cId="1502654239" sldId="258"/>
            <ac:spMk id="1046" creationId="{6EFFF4A2-EB01-4738-9824-8D9A72A51BB9}"/>
          </ac:spMkLst>
        </pc:spChg>
        <pc:spChg chg="add del">
          <ac:chgData name="Martina" userId="b6771a154c1b29a4" providerId="LiveId" clId="{DC9E1055-BF6E-4379-9906-4F30C3E5EED0}" dt="2022-06-26T17:40:40.454" v="110" actId="26606"/>
          <ac:spMkLst>
            <pc:docMk/>
            <pc:sldMk cId="1502654239" sldId="258"/>
            <ac:spMk id="1047" creationId="{6283FBD2-A663-469F-855C-06D86E3C1161}"/>
          </ac:spMkLst>
        </pc:spChg>
        <pc:spChg chg="add del">
          <ac:chgData name="Martina" userId="b6771a154c1b29a4" providerId="LiveId" clId="{DC9E1055-BF6E-4379-9906-4F30C3E5EED0}" dt="2022-06-26T17:40:40.454" v="110" actId="26606"/>
          <ac:spMkLst>
            <pc:docMk/>
            <pc:sldMk cId="1502654239" sldId="258"/>
            <ac:spMk id="1049" creationId="{8A1279FC-7441-4E55-B082-2774E6316482}"/>
          </ac:spMkLst>
        </pc:spChg>
        <pc:spChg chg="add del">
          <ac:chgData name="Martina" userId="b6771a154c1b29a4" providerId="LiveId" clId="{DC9E1055-BF6E-4379-9906-4F30C3E5EED0}" dt="2022-06-26T17:40:45.405" v="112" actId="26606"/>
          <ac:spMkLst>
            <pc:docMk/>
            <pc:sldMk cId="1502654239" sldId="258"/>
            <ac:spMk id="1051" creationId="{FA511026-8542-4AC0-9F06-134A70850B60}"/>
          </ac:spMkLst>
        </pc:spChg>
        <pc:spChg chg="add del">
          <ac:chgData name="Martina" userId="b6771a154c1b29a4" providerId="LiveId" clId="{DC9E1055-BF6E-4379-9906-4F30C3E5EED0}" dt="2022-06-26T17:40:51.297" v="114" actId="26606"/>
          <ac:spMkLst>
            <pc:docMk/>
            <pc:sldMk cId="1502654239" sldId="258"/>
            <ac:spMk id="1053" creationId="{0ED52484-C939-4951-85D6-79046BBC644D}"/>
          </ac:spMkLst>
        </pc:spChg>
        <pc:spChg chg="add del">
          <ac:chgData name="Martina" userId="b6771a154c1b29a4" providerId="LiveId" clId="{DC9E1055-BF6E-4379-9906-4F30C3E5EED0}" dt="2022-06-26T17:40:51.297" v="114" actId="26606"/>
          <ac:spMkLst>
            <pc:docMk/>
            <pc:sldMk cId="1502654239" sldId="258"/>
            <ac:spMk id="1054" creationId="{123AC743-1CAC-4594-8F81-8E5C1E45BA7B}"/>
          </ac:spMkLst>
        </pc:spChg>
        <pc:spChg chg="add del">
          <ac:chgData name="Martina" userId="b6771a154c1b29a4" providerId="LiveId" clId="{DC9E1055-BF6E-4379-9906-4F30C3E5EED0}" dt="2022-06-26T17:40:51.297" v="114" actId="26606"/>
          <ac:spMkLst>
            <pc:docMk/>
            <pc:sldMk cId="1502654239" sldId="258"/>
            <ac:spMk id="1055" creationId="{3DF8EA8C-4EAB-49EE-BBAB-78BE910D2232}"/>
          </ac:spMkLst>
        </pc:spChg>
        <pc:spChg chg="add del">
          <ac:chgData name="Martina" userId="b6771a154c1b29a4" providerId="LiveId" clId="{DC9E1055-BF6E-4379-9906-4F30C3E5EED0}" dt="2022-06-26T17:40:51.297" v="114" actId="26606"/>
          <ac:spMkLst>
            <pc:docMk/>
            <pc:sldMk cId="1502654239" sldId="258"/>
            <ac:spMk id="1056" creationId="{9973AF05-1CBD-4B57-BB0F-EAEF9F8FB679}"/>
          </ac:spMkLst>
        </pc:spChg>
        <pc:spChg chg="add del">
          <ac:chgData name="Martina" userId="b6771a154c1b29a4" providerId="LiveId" clId="{DC9E1055-BF6E-4379-9906-4F30C3E5EED0}" dt="2022-06-26T17:47:18.299" v="196" actId="26606"/>
          <ac:spMkLst>
            <pc:docMk/>
            <pc:sldMk cId="1502654239" sldId="258"/>
            <ac:spMk id="1057" creationId="{C99A8FB7-A79B-4BC9-9D56-B79587F6AA3E}"/>
          </ac:spMkLst>
        </pc:spChg>
        <pc:spChg chg="add del">
          <ac:chgData name="Martina" userId="b6771a154c1b29a4" providerId="LiveId" clId="{DC9E1055-BF6E-4379-9906-4F30C3E5EED0}" dt="2022-06-26T17:40:53.596" v="116" actId="26606"/>
          <ac:spMkLst>
            <pc:docMk/>
            <pc:sldMk cId="1502654239" sldId="258"/>
            <ac:spMk id="1058" creationId="{93062723-6941-4ABE-8146-AC6FA530BA4C}"/>
          </ac:spMkLst>
        </pc:spChg>
        <pc:spChg chg="add del">
          <ac:chgData name="Martina" userId="b6771a154c1b29a4" providerId="LiveId" clId="{DC9E1055-BF6E-4379-9906-4F30C3E5EED0}" dt="2022-06-26T17:40:53.596" v="116" actId="26606"/>
          <ac:spMkLst>
            <pc:docMk/>
            <pc:sldMk cId="1502654239" sldId="258"/>
            <ac:spMk id="1059" creationId="{917859B3-4C91-478D-929D-BB6433F90849}"/>
          </ac:spMkLst>
        </pc:spChg>
        <pc:spChg chg="add del">
          <ac:chgData name="Martina" userId="b6771a154c1b29a4" providerId="LiveId" clId="{DC9E1055-BF6E-4379-9906-4F30C3E5EED0}" dt="2022-06-26T17:40:53.596" v="116" actId="26606"/>
          <ac:spMkLst>
            <pc:docMk/>
            <pc:sldMk cId="1502654239" sldId="258"/>
            <ac:spMk id="1060" creationId="{6283FBD2-A663-469F-855C-06D86E3C1161}"/>
          </ac:spMkLst>
        </pc:spChg>
        <pc:spChg chg="add del">
          <ac:chgData name="Martina" userId="b6771a154c1b29a4" providerId="LiveId" clId="{DC9E1055-BF6E-4379-9906-4F30C3E5EED0}" dt="2022-06-26T17:40:53.596" v="116" actId="26606"/>
          <ac:spMkLst>
            <pc:docMk/>
            <pc:sldMk cId="1502654239" sldId="258"/>
            <ac:spMk id="1061" creationId="{8A1279FC-7441-4E55-B082-2774E6316482}"/>
          </ac:spMkLst>
        </pc:spChg>
        <pc:spChg chg="add del">
          <ac:chgData name="Martina" userId="b6771a154c1b29a4" providerId="LiveId" clId="{DC9E1055-BF6E-4379-9906-4F30C3E5EED0}" dt="2022-06-26T17:47:18.299" v="196" actId="26606"/>
          <ac:spMkLst>
            <pc:docMk/>
            <pc:sldMk cId="1502654239" sldId="258"/>
            <ac:spMk id="1062" creationId="{B23893E2-3349-46D7-A7AA-B9E447957FB1}"/>
          </ac:spMkLst>
        </pc:spChg>
        <pc:spChg chg="add del">
          <ac:chgData name="Martina" userId="b6771a154c1b29a4" providerId="LiveId" clId="{DC9E1055-BF6E-4379-9906-4F30C3E5EED0}" dt="2022-06-26T17:40:55.832" v="118" actId="26606"/>
          <ac:spMkLst>
            <pc:docMk/>
            <pc:sldMk cId="1502654239" sldId="258"/>
            <ac:spMk id="1063" creationId="{FF93924A-10DF-4647-8C7A-115C0175774D}"/>
          </ac:spMkLst>
        </pc:spChg>
        <pc:spChg chg="add del">
          <ac:chgData name="Martina" userId="b6771a154c1b29a4" providerId="LiveId" clId="{DC9E1055-BF6E-4379-9906-4F30C3E5EED0}" dt="2022-06-26T17:47:18.299" v="196" actId="26606"/>
          <ac:spMkLst>
            <pc:docMk/>
            <pc:sldMk cId="1502654239" sldId="258"/>
            <ac:spMk id="1064" creationId="{4BFC77B5-F38E-4A7D-80BD-C3A10B717767}"/>
          </ac:spMkLst>
        </pc:spChg>
        <pc:spChg chg="add del">
          <ac:chgData name="Martina" userId="b6771a154c1b29a4" providerId="LiveId" clId="{DC9E1055-BF6E-4379-9906-4F30C3E5EED0}" dt="2022-06-26T17:41:46.358" v="134"/>
          <ac:spMkLst>
            <pc:docMk/>
            <pc:sldMk cId="1502654239" sldId="258"/>
            <ac:spMk id="1065" creationId="{6EFFF4A2-EB01-4738-9824-8D9A72A51BB9}"/>
          </ac:spMkLst>
        </pc:spChg>
        <pc:spChg chg="add del">
          <ac:chgData name="Martina" userId="b6771a154c1b29a4" providerId="LiveId" clId="{DC9E1055-BF6E-4379-9906-4F30C3E5EED0}" dt="2022-06-26T17:48:08.722" v="206" actId="26606"/>
          <ac:spMkLst>
            <pc:docMk/>
            <pc:sldMk cId="1502654239" sldId="258"/>
            <ac:spMk id="1067" creationId="{6EFFF4A2-EB01-4738-9824-8D9A72A51BB9}"/>
          </ac:spMkLst>
        </pc:spChg>
        <pc:spChg chg="add">
          <ac:chgData name="Martina" userId="b6771a154c1b29a4" providerId="LiveId" clId="{DC9E1055-BF6E-4379-9906-4F30C3E5EED0}" dt="2022-06-26T17:48:08.722" v="206" actId="26606"/>
          <ac:spMkLst>
            <pc:docMk/>
            <pc:sldMk cId="1502654239" sldId="258"/>
            <ac:spMk id="1074" creationId="{6EFFF4A2-EB01-4738-9824-8D9A72A51BB9}"/>
          </ac:spMkLst>
        </pc:spChg>
        <pc:grpChg chg="add del">
          <ac:chgData name="Martina" userId="b6771a154c1b29a4" providerId="LiveId" clId="{DC9E1055-BF6E-4379-9906-4F30C3E5EED0}" dt="2022-06-26T17:47:18.319" v="197" actId="26606"/>
          <ac:grpSpMkLst>
            <pc:docMk/>
            <pc:sldMk cId="1502654239" sldId="258"/>
            <ac:grpSpMk id="1037" creationId="{D4469D90-62FA-49B2-981E-5305361D5A58}"/>
          </ac:grpSpMkLst>
        </pc:grpChg>
        <pc:grpChg chg="add del">
          <ac:chgData name="Martina" userId="b6771a154c1b29a4" providerId="LiveId" clId="{DC9E1055-BF6E-4379-9906-4F30C3E5EED0}" dt="2022-06-26T17:44:19.768" v="160" actId="26606"/>
          <ac:grpSpMkLst>
            <pc:docMk/>
            <pc:sldMk cId="1502654239" sldId="258"/>
            <ac:grpSpMk id="1041" creationId="{D4469D90-62FA-49B2-981E-5305361D5A58}"/>
          </ac:grpSpMkLst>
        </pc:grpChg>
        <pc:grpChg chg="add del">
          <ac:chgData name="Martina" userId="b6771a154c1b29a4" providerId="LiveId" clId="{DC9E1055-BF6E-4379-9906-4F30C3E5EED0}" dt="2022-06-26T17:47:11.812" v="194" actId="26606"/>
          <ac:grpSpMkLst>
            <pc:docMk/>
            <pc:sldMk cId="1502654239" sldId="258"/>
            <ac:grpSpMk id="1048" creationId="{D4469D90-62FA-49B2-981E-5305361D5A58}"/>
          </ac:grpSpMkLst>
        </pc:grpChg>
        <pc:grpChg chg="add del">
          <ac:chgData name="Martina" userId="b6771a154c1b29a4" providerId="LiveId" clId="{DC9E1055-BF6E-4379-9906-4F30C3E5EED0}" dt="2022-06-26T17:41:46.358" v="134"/>
          <ac:grpSpMkLst>
            <pc:docMk/>
            <pc:sldMk cId="1502654239" sldId="258"/>
            <ac:grpSpMk id="1066" creationId="{D4469D90-62FA-49B2-981E-5305361D5A58}"/>
          </ac:grpSpMkLst>
        </pc:grpChg>
        <pc:grpChg chg="add del">
          <ac:chgData name="Martina" userId="b6771a154c1b29a4" providerId="LiveId" clId="{DC9E1055-BF6E-4379-9906-4F30C3E5EED0}" dt="2022-06-26T17:48:08.722" v="206" actId="26606"/>
          <ac:grpSpMkLst>
            <pc:docMk/>
            <pc:sldMk cId="1502654239" sldId="258"/>
            <ac:grpSpMk id="1068" creationId="{D4469D90-62FA-49B2-981E-5305361D5A58}"/>
          </ac:grpSpMkLst>
        </pc:grpChg>
        <pc:grpChg chg="add">
          <ac:chgData name="Martina" userId="b6771a154c1b29a4" providerId="LiveId" clId="{DC9E1055-BF6E-4379-9906-4F30C3E5EED0}" dt="2022-06-26T17:48:08.722" v="206" actId="26606"/>
          <ac:grpSpMkLst>
            <pc:docMk/>
            <pc:sldMk cId="1502654239" sldId="258"/>
            <ac:grpSpMk id="1076" creationId="{D4469D90-62FA-49B2-981E-5305361D5A58}"/>
          </ac:grpSpMkLst>
        </pc:grpChg>
        <pc:picChg chg="add del mod">
          <ac:chgData name="Martina" userId="b6771a154c1b29a4" providerId="LiveId" clId="{DC9E1055-BF6E-4379-9906-4F30C3E5EED0}" dt="2022-06-26T17:39:22.798" v="94"/>
          <ac:picMkLst>
            <pc:docMk/>
            <pc:sldMk cId="1502654239" sldId="258"/>
            <ac:picMk id="2" creationId="{C90AE493-9CC7-EA6B-4298-B4A790113267}"/>
          </ac:picMkLst>
        </pc:picChg>
        <pc:picChg chg="add del mod ord">
          <ac:chgData name="Martina" userId="b6771a154c1b29a4" providerId="LiveId" clId="{DC9E1055-BF6E-4379-9906-4F30C3E5EED0}" dt="2022-06-26T17:44:59.684" v="185" actId="478"/>
          <ac:picMkLst>
            <pc:docMk/>
            <pc:sldMk cId="1502654239" sldId="258"/>
            <ac:picMk id="4" creationId="{F6063953-7DB6-9FEA-7A94-44A372E2BF26}"/>
          </ac:picMkLst>
        </pc:picChg>
        <pc:picChg chg="add del mod ord">
          <ac:chgData name="Martina" userId="b6771a154c1b29a4" providerId="LiveId" clId="{DC9E1055-BF6E-4379-9906-4F30C3E5EED0}" dt="2022-06-26T17:44:56.991" v="184" actId="478"/>
          <ac:picMkLst>
            <pc:docMk/>
            <pc:sldMk cId="1502654239" sldId="258"/>
            <ac:picMk id="5" creationId="{C9FC8A2D-68E3-4A0C-CDC8-97E33FD3AAAC}"/>
          </ac:picMkLst>
        </pc:picChg>
        <pc:picChg chg="add del mod ord">
          <ac:chgData name="Martina" userId="b6771a154c1b29a4" providerId="LiveId" clId="{DC9E1055-BF6E-4379-9906-4F30C3E5EED0}" dt="2022-06-26T17:45:04.182" v="187" actId="478"/>
          <ac:picMkLst>
            <pc:docMk/>
            <pc:sldMk cId="1502654239" sldId="258"/>
            <ac:picMk id="6" creationId="{F3576210-78C8-0956-334F-E917A52F9D46}"/>
          </ac:picMkLst>
        </pc:picChg>
        <pc:picChg chg="add del mod">
          <ac:chgData name="Martina" userId="b6771a154c1b29a4" providerId="LiveId" clId="{DC9E1055-BF6E-4379-9906-4F30C3E5EED0}" dt="2022-06-26T17:47:40.636" v="204" actId="478"/>
          <ac:picMkLst>
            <pc:docMk/>
            <pc:sldMk cId="1502654239" sldId="258"/>
            <ac:picMk id="7" creationId="{A4D02CF3-B454-AC5D-C38C-D321E49FD5E9}"/>
          </ac:picMkLst>
        </pc:picChg>
        <pc:picChg chg="add mod ord">
          <ac:chgData name="Martina" userId="b6771a154c1b29a4" providerId="LiveId" clId="{DC9E1055-BF6E-4379-9906-4F30C3E5EED0}" dt="2022-06-26T17:47:23.781" v="198" actId="27614"/>
          <ac:picMkLst>
            <pc:docMk/>
            <pc:sldMk cId="1502654239" sldId="258"/>
            <ac:picMk id="8" creationId="{CFD805D9-FF3B-75FE-143A-8F81F29E1954}"/>
          </ac:picMkLst>
        </pc:picChg>
        <pc:picChg chg="add mod ord">
          <ac:chgData name="Martina" userId="b6771a154c1b29a4" providerId="LiveId" clId="{DC9E1055-BF6E-4379-9906-4F30C3E5EED0}" dt="2022-06-29T08:20:32.871" v="1660" actId="1076"/>
          <ac:picMkLst>
            <pc:docMk/>
            <pc:sldMk cId="1502654239" sldId="258"/>
            <ac:picMk id="9" creationId="{AB436197-F419-4CF1-E837-E70755F0E607}"/>
          </ac:picMkLst>
        </pc:picChg>
        <pc:picChg chg="add mod ord">
          <ac:chgData name="Martina" userId="b6771a154c1b29a4" providerId="LiveId" clId="{DC9E1055-BF6E-4379-9906-4F30C3E5EED0}" dt="2022-06-29T08:20:28.360" v="1659" actId="1076"/>
          <ac:picMkLst>
            <pc:docMk/>
            <pc:sldMk cId="1502654239" sldId="258"/>
            <ac:picMk id="10" creationId="{4F560F78-302A-8DA8-7A19-FE0B7CE6D5E8}"/>
          </ac:picMkLst>
        </pc:picChg>
        <pc:picChg chg="add del mod ord">
          <ac:chgData name="Martina" userId="b6771a154c1b29a4" providerId="LiveId" clId="{DC9E1055-BF6E-4379-9906-4F30C3E5EED0}" dt="2022-06-26T17:44:46.155" v="168"/>
          <ac:picMkLst>
            <pc:docMk/>
            <pc:sldMk cId="1502654239" sldId="258"/>
            <ac:picMk id="35" creationId="{25258BB9-F327-E7C3-3F03-D6F09ED2A857}"/>
          </ac:picMkLst>
        </pc:picChg>
        <pc:picChg chg="add del mod">
          <ac:chgData name="Martina" userId="b6771a154c1b29a4" providerId="LiveId" clId="{DC9E1055-BF6E-4379-9906-4F30C3E5EED0}" dt="2022-06-26T17:39:25.388" v="95" actId="478"/>
          <ac:picMkLst>
            <pc:docMk/>
            <pc:sldMk cId="1502654239" sldId="258"/>
            <ac:picMk id="1026" creationId="{9E3715BC-B5D9-4AF9-AD6A-4FB5E4117CA9}"/>
          </ac:picMkLst>
        </pc:picChg>
        <pc:picChg chg="add del mod">
          <ac:chgData name="Martina" userId="b6771a154c1b29a4" providerId="LiveId" clId="{DC9E1055-BF6E-4379-9906-4F30C3E5EED0}" dt="2022-06-26T17:40:18.633" v="106" actId="478"/>
          <ac:picMkLst>
            <pc:docMk/>
            <pc:sldMk cId="1502654239" sldId="258"/>
            <ac:picMk id="1028" creationId="{595285DC-3426-43F9-9780-F03F075090E9}"/>
          </ac:picMkLst>
        </pc:picChg>
        <pc:picChg chg="add del">
          <ac:chgData name="Martina" userId="b6771a154c1b29a4" providerId="LiveId" clId="{DC9E1055-BF6E-4379-9906-4F30C3E5EED0}" dt="2022-06-26T17:39:34.852" v="99" actId="478"/>
          <ac:picMkLst>
            <pc:docMk/>
            <pc:sldMk cId="1502654239" sldId="258"/>
            <ac:picMk id="1030" creationId="{5A3B29D2-6740-4932-9F2C-9889048780F1}"/>
          </ac:picMkLst>
        </pc:picChg>
        <pc:picChg chg="add del">
          <ac:chgData name="Martina" userId="b6771a154c1b29a4" providerId="LiveId" clId="{DC9E1055-BF6E-4379-9906-4F30C3E5EED0}" dt="2022-06-26T17:40:05.395" v="103" actId="478"/>
          <ac:picMkLst>
            <pc:docMk/>
            <pc:sldMk cId="1502654239" sldId="258"/>
            <ac:picMk id="1032" creationId="{D4E30BE2-33A0-4385-963F-46F23078E96E}"/>
          </ac:picMkLst>
        </pc:picChg>
        <pc:picChg chg="add del mod ord">
          <ac:chgData name="Martina" userId="b6771a154c1b29a4" providerId="LiveId" clId="{DC9E1055-BF6E-4379-9906-4F30C3E5EED0}" dt="2022-06-26T17:41:46.811" v="136"/>
          <ac:picMkLst>
            <pc:docMk/>
            <pc:sldMk cId="1502654239" sldId="258"/>
            <ac:picMk id="1034" creationId="{31061C4F-D5D9-0714-CBDB-BA9BB67813EB}"/>
          </ac:picMkLst>
        </pc:picChg>
        <pc:picChg chg="add del mod ord">
          <ac:chgData name="Martina" userId="b6771a154c1b29a4" providerId="LiveId" clId="{DC9E1055-BF6E-4379-9906-4F30C3E5EED0}" dt="2022-06-26T17:45:01.871" v="186" actId="478"/>
          <ac:picMkLst>
            <pc:docMk/>
            <pc:sldMk cId="1502654239" sldId="258"/>
            <ac:picMk id="1036" creationId="{5C17F7E0-2E3A-D358-78FC-AE60A2DC9503}"/>
          </ac:picMkLst>
        </pc:picChg>
        <pc:picChg chg="add mod ord">
          <ac:chgData name="Martina" userId="b6771a154c1b29a4" providerId="LiveId" clId="{DC9E1055-BF6E-4379-9906-4F30C3E5EED0}" dt="2022-06-29T08:20:24.174" v="1658" actId="1076"/>
          <ac:picMkLst>
            <pc:docMk/>
            <pc:sldMk cId="1502654239" sldId="258"/>
            <ac:picMk id="1044" creationId="{9B3BB1FC-B905-E264-6FB1-46A5FEF657A3}"/>
          </ac:picMkLst>
        </pc:picChg>
      </pc:sldChg>
      <pc:sldChg chg="addSp delSp modSp mod">
        <pc:chgData name="Martina" userId="b6771a154c1b29a4" providerId="LiveId" clId="{DC9E1055-BF6E-4379-9906-4F30C3E5EED0}" dt="2022-06-29T08:39:50.051" v="2382" actId="255"/>
        <pc:sldMkLst>
          <pc:docMk/>
          <pc:sldMk cId="4068266634" sldId="260"/>
        </pc:sldMkLst>
        <pc:spChg chg="mod ord">
          <ac:chgData name="Martina" userId="b6771a154c1b29a4" providerId="LiveId" clId="{DC9E1055-BF6E-4379-9906-4F30C3E5EED0}" dt="2022-06-29T08:39:50.051" v="2382" actId="255"/>
          <ac:spMkLst>
            <pc:docMk/>
            <pc:sldMk cId="4068266634" sldId="260"/>
            <ac:spMk id="3" creationId="{23A89649-A522-4F88-8EDF-B81ECB2EC835}"/>
          </ac:spMkLst>
        </pc:spChg>
        <pc:spChg chg="add del">
          <ac:chgData name="Martina" userId="b6771a154c1b29a4" providerId="LiveId" clId="{DC9E1055-BF6E-4379-9906-4F30C3E5EED0}" dt="2022-06-29T08:39:21.370" v="2379" actId="26606"/>
          <ac:spMkLst>
            <pc:docMk/>
            <pc:sldMk cId="4068266634" sldId="260"/>
            <ac:spMk id="74" creationId="{33CD251C-A887-4D2F-925B-FC097198538B}"/>
          </ac:spMkLst>
        </pc:spChg>
        <pc:spChg chg="add del">
          <ac:chgData name="Martina" userId="b6771a154c1b29a4" providerId="LiveId" clId="{DC9E1055-BF6E-4379-9906-4F30C3E5EED0}" dt="2022-06-29T08:35:28.259" v="2344" actId="26606"/>
          <ac:spMkLst>
            <pc:docMk/>
            <pc:sldMk cId="4068266634" sldId="260"/>
            <ac:spMk id="4102" creationId="{7A203437-703A-4E00-A8C0-91D328D6C7C7}"/>
          </ac:spMkLst>
        </pc:spChg>
        <pc:spChg chg="add del">
          <ac:chgData name="Martina" userId="b6771a154c1b29a4" providerId="LiveId" clId="{DC9E1055-BF6E-4379-9906-4F30C3E5EED0}" dt="2022-06-29T08:35:28.259" v="2344" actId="26606"/>
          <ac:spMkLst>
            <pc:docMk/>
            <pc:sldMk cId="4068266634" sldId="260"/>
            <ac:spMk id="4103" creationId="{CD84038B-4A56-439B-A184-79B2D4506692}"/>
          </ac:spMkLst>
        </pc:spChg>
        <pc:spChg chg="add del">
          <ac:chgData name="Martina" userId="b6771a154c1b29a4" providerId="LiveId" clId="{DC9E1055-BF6E-4379-9906-4F30C3E5EED0}" dt="2022-06-29T08:35:28.259" v="2344" actId="26606"/>
          <ac:spMkLst>
            <pc:docMk/>
            <pc:sldMk cId="4068266634" sldId="260"/>
            <ac:spMk id="4104" creationId="{4F96EE13-2C4D-4262-812E-DDE5FC35F0AD}"/>
          </ac:spMkLst>
        </pc:spChg>
        <pc:spChg chg="add del">
          <ac:chgData name="Martina" userId="b6771a154c1b29a4" providerId="LiveId" clId="{DC9E1055-BF6E-4379-9906-4F30C3E5EED0}" dt="2022-06-27T10:26:33.812" v="1637" actId="26606"/>
          <ac:spMkLst>
            <pc:docMk/>
            <pc:sldMk cId="4068266634" sldId="260"/>
            <ac:spMk id="4105" creationId="{91F32EBA-ED97-466E-8CFA-8382584155D0}"/>
          </ac:spMkLst>
        </pc:spChg>
        <pc:spChg chg="add">
          <ac:chgData name="Martina" userId="b6771a154c1b29a4" providerId="LiveId" clId="{DC9E1055-BF6E-4379-9906-4F30C3E5EED0}" dt="2022-06-29T08:39:21.370" v="2379" actId="26606"/>
          <ac:spMkLst>
            <pc:docMk/>
            <pc:sldMk cId="4068266634" sldId="260"/>
            <ac:spMk id="4106" creationId="{6EFFF4A2-EB01-4738-9824-8D9A72A51BB9}"/>
          </ac:spMkLst>
        </pc:spChg>
        <pc:spChg chg="add del">
          <ac:chgData name="Martina" userId="b6771a154c1b29a4" providerId="LiveId" clId="{DC9E1055-BF6E-4379-9906-4F30C3E5EED0}" dt="2022-06-27T10:26:37.683" v="1639" actId="26606"/>
          <ac:spMkLst>
            <pc:docMk/>
            <pc:sldMk cId="4068266634" sldId="260"/>
            <ac:spMk id="4107" creationId="{504E6397-35D7-4AEC-9DA9-B7F6B12B88A5}"/>
          </ac:spMkLst>
        </pc:spChg>
        <pc:spChg chg="add del">
          <ac:chgData name="Martina" userId="b6771a154c1b29a4" providerId="LiveId" clId="{DC9E1055-BF6E-4379-9906-4F30C3E5EED0}" dt="2022-06-27T10:26:37.683" v="1639" actId="26606"/>
          <ac:spMkLst>
            <pc:docMk/>
            <pc:sldMk cId="4068266634" sldId="260"/>
            <ac:spMk id="4108" creationId="{6D731904-7733-45B0-902C-289497204C19}"/>
          </ac:spMkLst>
        </pc:spChg>
        <pc:spChg chg="add del">
          <ac:chgData name="Martina" userId="b6771a154c1b29a4" providerId="LiveId" clId="{DC9E1055-BF6E-4379-9906-4F30C3E5EED0}" dt="2022-06-27T10:26:37.683" v="1639" actId="26606"/>
          <ac:spMkLst>
            <pc:docMk/>
            <pc:sldMk cId="4068266634" sldId="260"/>
            <ac:spMk id="4109" creationId="{62C5A04F-2AEB-4631-8314-A8B812E1EC8E}"/>
          </ac:spMkLst>
        </pc:spChg>
        <pc:spChg chg="add del">
          <ac:chgData name="Martina" userId="b6771a154c1b29a4" providerId="LiveId" clId="{DC9E1055-BF6E-4379-9906-4F30C3E5EED0}" dt="2022-06-27T10:26:37.683" v="1639" actId="26606"/>
          <ac:spMkLst>
            <pc:docMk/>
            <pc:sldMk cId="4068266634" sldId="260"/>
            <ac:spMk id="4111" creationId="{4B2B1C70-BF3F-41BD-871B-63D8F911F77B}"/>
          </ac:spMkLst>
        </pc:spChg>
        <pc:spChg chg="add del">
          <ac:chgData name="Martina" userId="b6771a154c1b29a4" providerId="LiveId" clId="{DC9E1055-BF6E-4379-9906-4F30C3E5EED0}" dt="2022-06-27T10:26:47.133" v="1641" actId="26606"/>
          <ac:spMkLst>
            <pc:docMk/>
            <pc:sldMk cId="4068266634" sldId="260"/>
            <ac:spMk id="4113" creationId="{7A203437-703A-4E00-A8C0-91D328D6C7C7}"/>
          </ac:spMkLst>
        </pc:spChg>
        <pc:spChg chg="add del">
          <ac:chgData name="Martina" userId="b6771a154c1b29a4" providerId="LiveId" clId="{DC9E1055-BF6E-4379-9906-4F30C3E5EED0}" dt="2022-06-27T10:26:47.133" v="1641" actId="26606"/>
          <ac:spMkLst>
            <pc:docMk/>
            <pc:sldMk cId="4068266634" sldId="260"/>
            <ac:spMk id="4114" creationId="{CD84038B-4A56-439B-A184-79B2D4506692}"/>
          </ac:spMkLst>
        </pc:spChg>
        <pc:spChg chg="add del">
          <ac:chgData name="Martina" userId="b6771a154c1b29a4" providerId="LiveId" clId="{DC9E1055-BF6E-4379-9906-4F30C3E5EED0}" dt="2022-06-27T10:26:47.133" v="1641" actId="26606"/>
          <ac:spMkLst>
            <pc:docMk/>
            <pc:sldMk cId="4068266634" sldId="260"/>
            <ac:spMk id="4115" creationId="{4F96EE13-2C4D-4262-812E-DDE5FC35F0AD}"/>
          </ac:spMkLst>
        </pc:spChg>
        <pc:spChg chg="add del">
          <ac:chgData name="Martina" userId="b6771a154c1b29a4" providerId="LiveId" clId="{DC9E1055-BF6E-4379-9906-4F30C3E5EED0}" dt="2022-06-27T10:26:55.658" v="1643" actId="26606"/>
          <ac:spMkLst>
            <pc:docMk/>
            <pc:sldMk cId="4068266634" sldId="260"/>
            <ac:spMk id="4117" creationId="{99F1FFA9-D672-408C-9220-ADEEC6ABDD09}"/>
          </ac:spMkLst>
        </pc:spChg>
        <pc:grpChg chg="add del">
          <ac:chgData name="Martina" userId="b6771a154c1b29a4" providerId="LiveId" clId="{DC9E1055-BF6E-4379-9906-4F30C3E5EED0}" dt="2022-06-29T08:39:21.370" v="2379" actId="26606"/>
          <ac:grpSpMkLst>
            <pc:docMk/>
            <pc:sldMk cId="4068266634" sldId="260"/>
            <ac:grpSpMk id="76" creationId="{770AE191-D2EA-45C9-A44D-830C188F74CB}"/>
          </ac:grpSpMkLst>
        </pc:grpChg>
        <pc:grpChg chg="add">
          <ac:chgData name="Martina" userId="b6771a154c1b29a4" providerId="LiveId" clId="{DC9E1055-BF6E-4379-9906-4F30C3E5EED0}" dt="2022-06-29T08:39:21.370" v="2379" actId="26606"/>
          <ac:grpSpMkLst>
            <pc:docMk/>
            <pc:sldMk cId="4068266634" sldId="260"/>
            <ac:grpSpMk id="4110" creationId="{D4469D90-62FA-49B2-981E-5305361D5A58}"/>
          </ac:grpSpMkLst>
        </pc:grpChg>
        <pc:picChg chg="add mod ord">
          <ac:chgData name="Martina" userId="b6771a154c1b29a4" providerId="LiveId" clId="{DC9E1055-BF6E-4379-9906-4F30C3E5EED0}" dt="2022-06-29T08:39:21.370" v="2379" actId="26606"/>
          <ac:picMkLst>
            <pc:docMk/>
            <pc:sldMk cId="4068266634" sldId="260"/>
            <ac:picMk id="2" creationId="{3198C569-7B99-5BBB-B2F0-7B8EB1425CCA}"/>
          </ac:picMkLst>
        </pc:picChg>
        <pc:picChg chg="add mod">
          <ac:chgData name="Martina" userId="b6771a154c1b29a4" providerId="LiveId" clId="{DC9E1055-BF6E-4379-9906-4F30C3E5EED0}" dt="2022-06-29T08:39:21.370" v="2379" actId="26606"/>
          <ac:picMkLst>
            <pc:docMk/>
            <pc:sldMk cId="4068266634" sldId="260"/>
            <ac:picMk id="4" creationId="{935D134E-6ACD-0FC3-C5FF-8B049D379698}"/>
          </ac:picMkLst>
        </pc:picChg>
        <pc:picChg chg="add del mod">
          <ac:chgData name="Martina" userId="b6771a154c1b29a4" providerId="LiveId" clId="{DC9E1055-BF6E-4379-9906-4F30C3E5EED0}" dt="2022-06-27T10:16:07.491" v="1627" actId="478"/>
          <ac:picMkLst>
            <pc:docMk/>
            <pc:sldMk cId="4068266634" sldId="260"/>
            <ac:picMk id="25" creationId="{A8E17A79-D3C2-45B0-AF93-561D9827C2C5}"/>
          </ac:picMkLst>
        </pc:picChg>
        <pc:picChg chg="add del">
          <ac:chgData name="Martina" userId="b6771a154c1b29a4" providerId="LiveId" clId="{DC9E1055-BF6E-4379-9906-4F30C3E5EED0}" dt="2022-06-27T10:16:09.126" v="1628" actId="478"/>
          <ac:picMkLst>
            <pc:docMk/>
            <pc:sldMk cId="4068266634" sldId="260"/>
            <ac:picMk id="4098" creationId="{364B4C43-9492-4ADD-B4A9-2FA119D7FD01}"/>
          </ac:picMkLst>
        </pc:picChg>
        <pc:picChg chg="add mod">
          <ac:chgData name="Martina" userId="b6771a154c1b29a4" providerId="LiveId" clId="{DC9E1055-BF6E-4379-9906-4F30C3E5EED0}" dt="2022-06-29T08:39:21.370" v="2379" actId="26606"/>
          <ac:picMkLst>
            <pc:docMk/>
            <pc:sldMk cId="4068266634" sldId="260"/>
            <ac:picMk id="4100" creationId="{DEB689BF-2080-AB72-7EC3-624CA28EE367}"/>
          </ac:picMkLst>
        </pc:picChg>
      </pc:sldChg>
      <pc:sldChg chg="addSp delSp modSp mod">
        <pc:chgData name="Martina" userId="b6771a154c1b29a4" providerId="LiveId" clId="{DC9E1055-BF6E-4379-9906-4F30C3E5EED0}" dt="2022-06-29T08:15:36.706" v="1655" actId="1076"/>
        <pc:sldMkLst>
          <pc:docMk/>
          <pc:sldMk cId="3964761726" sldId="262"/>
        </pc:sldMkLst>
        <pc:spChg chg="mod">
          <ac:chgData name="Martina" userId="b6771a154c1b29a4" providerId="LiveId" clId="{DC9E1055-BF6E-4379-9906-4F30C3E5EED0}" dt="2022-06-27T10:05:47.349" v="1427" actId="14100"/>
          <ac:spMkLst>
            <pc:docMk/>
            <pc:sldMk cId="3964761726" sldId="262"/>
            <ac:spMk id="3" creationId="{A6B91445-568D-44F2-9618-231F1BB56BC6}"/>
          </ac:spMkLst>
        </pc:spChg>
        <pc:spChg chg="del">
          <ac:chgData name="Martina" userId="b6771a154c1b29a4" providerId="LiveId" clId="{DC9E1055-BF6E-4379-9906-4F30C3E5EED0}" dt="2022-06-26T18:30:07.666" v="239" actId="26606"/>
          <ac:spMkLst>
            <pc:docMk/>
            <pc:sldMk cId="3964761726" sldId="262"/>
            <ac:spMk id="141" creationId="{33CD251C-A887-4D2F-925B-FC097198538B}"/>
          </ac:spMkLst>
        </pc:spChg>
        <pc:spChg chg="add del">
          <ac:chgData name="Martina" userId="b6771a154c1b29a4" providerId="LiveId" clId="{DC9E1055-BF6E-4379-9906-4F30C3E5EED0}" dt="2022-06-26T18:31:46.800" v="251" actId="26606"/>
          <ac:spMkLst>
            <pc:docMk/>
            <pc:sldMk cId="3964761726" sldId="262"/>
            <ac:spMk id="2063" creationId="{33CD251C-A887-4D2F-925B-FC097198538B}"/>
          </ac:spMkLst>
        </pc:spChg>
        <pc:spChg chg="add del">
          <ac:chgData name="Martina" userId="b6771a154c1b29a4" providerId="LiveId" clId="{DC9E1055-BF6E-4379-9906-4F30C3E5EED0}" dt="2022-06-26T18:33:01.250" v="260" actId="26606"/>
          <ac:spMkLst>
            <pc:docMk/>
            <pc:sldMk cId="3964761726" sldId="262"/>
            <ac:spMk id="2072" creationId="{33CD251C-A887-4D2F-925B-FC097198538B}"/>
          </ac:spMkLst>
        </pc:spChg>
        <pc:spChg chg="add">
          <ac:chgData name="Martina" userId="b6771a154c1b29a4" providerId="LiveId" clId="{DC9E1055-BF6E-4379-9906-4F30C3E5EED0}" dt="2022-06-26T18:33:01.250" v="260" actId="26606"/>
          <ac:spMkLst>
            <pc:docMk/>
            <pc:sldMk cId="3964761726" sldId="262"/>
            <ac:spMk id="2081" creationId="{33CD251C-A887-4D2F-925B-FC097198538B}"/>
          </ac:spMkLst>
        </pc:spChg>
        <pc:grpChg chg="del">
          <ac:chgData name="Martina" userId="b6771a154c1b29a4" providerId="LiveId" clId="{DC9E1055-BF6E-4379-9906-4F30C3E5EED0}" dt="2022-06-26T18:30:07.666" v="239" actId="26606"/>
          <ac:grpSpMkLst>
            <pc:docMk/>
            <pc:sldMk cId="3964761726" sldId="262"/>
            <ac:grpSpMk id="143" creationId="{770AE191-D2EA-45C9-A44D-830C188F74CB}"/>
          </ac:grpSpMkLst>
        </pc:grpChg>
        <pc:grpChg chg="add del">
          <ac:chgData name="Martina" userId="b6771a154c1b29a4" providerId="LiveId" clId="{DC9E1055-BF6E-4379-9906-4F30C3E5EED0}" dt="2022-06-26T18:31:46.800" v="251" actId="26606"/>
          <ac:grpSpMkLst>
            <pc:docMk/>
            <pc:sldMk cId="3964761726" sldId="262"/>
            <ac:grpSpMk id="2065" creationId="{770AE191-D2EA-45C9-A44D-830C188F74CB}"/>
          </ac:grpSpMkLst>
        </pc:grpChg>
        <pc:grpChg chg="add del">
          <ac:chgData name="Martina" userId="b6771a154c1b29a4" providerId="LiveId" clId="{DC9E1055-BF6E-4379-9906-4F30C3E5EED0}" dt="2022-06-26T18:33:01.250" v="260" actId="26606"/>
          <ac:grpSpMkLst>
            <pc:docMk/>
            <pc:sldMk cId="3964761726" sldId="262"/>
            <ac:grpSpMk id="2074" creationId="{770AE191-D2EA-45C9-A44D-830C188F74CB}"/>
          </ac:grpSpMkLst>
        </pc:grpChg>
        <pc:grpChg chg="add">
          <ac:chgData name="Martina" userId="b6771a154c1b29a4" providerId="LiveId" clId="{DC9E1055-BF6E-4379-9906-4F30C3E5EED0}" dt="2022-06-26T18:33:01.250" v="260" actId="26606"/>
          <ac:grpSpMkLst>
            <pc:docMk/>
            <pc:sldMk cId="3964761726" sldId="262"/>
            <ac:grpSpMk id="2083" creationId="{770AE191-D2EA-45C9-A44D-830C188F74CB}"/>
          </ac:grpSpMkLst>
        </pc:grpChg>
        <pc:picChg chg="add mod ord">
          <ac:chgData name="Martina" userId="b6771a154c1b29a4" providerId="LiveId" clId="{DC9E1055-BF6E-4379-9906-4F30C3E5EED0}" dt="2022-06-26T18:33:01.250" v="260" actId="26606"/>
          <ac:picMkLst>
            <pc:docMk/>
            <pc:sldMk cId="3964761726" sldId="262"/>
            <ac:picMk id="2" creationId="{24C57D3B-31C3-CC14-9D37-71B42ED754F3}"/>
          </ac:picMkLst>
        </pc:picChg>
        <pc:picChg chg="add del mod ord">
          <ac:chgData name="Martina" userId="b6771a154c1b29a4" providerId="LiveId" clId="{DC9E1055-BF6E-4379-9906-4F30C3E5EED0}" dt="2022-06-26T18:32:27.087" v="257" actId="478"/>
          <ac:picMkLst>
            <pc:docMk/>
            <pc:sldMk cId="3964761726" sldId="262"/>
            <ac:picMk id="4" creationId="{EE1276D5-47E3-6533-C9B0-A4E1D3617277}"/>
          </ac:picMkLst>
        </pc:picChg>
        <pc:picChg chg="add del">
          <ac:chgData name="Martina" userId="b6771a154c1b29a4" providerId="LiveId" clId="{DC9E1055-BF6E-4379-9906-4F30C3E5EED0}" dt="2022-06-26T18:28:05.875" v="231"/>
          <ac:picMkLst>
            <pc:docMk/>
            <pc:sldMk cId="3964761726" sldId="262"/>
            <ac:picMk id="5" creationId="{49B6BEEB-94B9-FEC0-C6BF-BF94C675333E}"/>
          </ac:picMkLst>
        </pc:picChg>
        <pc:picChg chg="add del mod">
          <ac:chgData name="Martina" userId="b6771a154c1b29a4" providerId="LiveId" clId="{DC9E1055-BF6E-4379-9906-4F30C3E5EED0}" dt="2022-06-26T18:31:03.430" v="248" actId="478"/>
          <ac:picMkLst>
            <pc:docMk/>
            <pc:sldMk cId="3964761726" sldId="262"/>
            <ac:picMk id="6" creationId="{25CBD32E-20D3-B08F-8F5B-CBAAB4E8D362}"/>
          </ac:picMkLst>
        </pc:picChg>
        <pc:picChg chg="add mod">
          <ac:chgData name="Martina" userId="b6771a154c1b29a4" providerId="LiveId" clId="{DC9E1055-BF6E-4379-9906-4F30C3E5EED0}" dt="2022-06-29T08:15:36.706" v="1655" actId="1076"/>
          <ac:picMkLst>
            <pc:docMk/>
            <pc:sldMk cId="3964761726" sldId="262"/>
            <ac:picMk id="7" creationId="{70B4CC9F-1505-3E59-D732-B0841C95A7C0}"/>
          </ac:picMkLst>
        </pc:picChg>
        <pc:picChg chg="add del">
          <ac:chgData name="Martina" userId="b6771a154c1b29a4" providerId="LiveId" clId="{DC9E1055-BF6E-4379-9906-4F30C3E5EED0}" dt="2022-06-26T18:26:37.613" v="223" actId="478"/>
          <ac:picMkLst>
            <pc:docMk/>
            <pc:sldMk cId="3964761726" sldId="262"/>
            <ac:picMk id="2050" creationId="{02B8B891-4D10-46F5-8754-F899C8662DB6}"/>
          </ac:picMkLst>
        </pc:picChg>
        <pc:picChg chg="add del">
          <ac:chgData name="Martina" userId="b6771a154c1b29a4" providerId="LiveId" clId="{DC9E1055-BF6E-4379-9906-4F30C3E5EED0}" dt="2022-06-26T18:27:19.682" v="229" actId="478"/>
          <ac:picMkLst>
            <pc:docMk/>
            <pc:sldMk cId="3964761726" sldId="262"/>
            <ac:picMk id="2052" creationId="{0DB26B17-03A2-4281-8BC7-CF059C9076FF}"/>
          </ac:picMkLst>
        </pc:picChg>
        <pc:picChg chg="add del">
          <ac:chgData name="Martina" userId="b6771a154c1b29a4" providerId="LiveId" clId="{DC9E1055-BF6E-4379-9906-4F30C3E5EED0}" dt="2022-06-26T18:27:17.654" v="228" actId="478"/>
          <ac:picMkLst>
            <pc:docMk/>
            <pc:sldMk cId="3964761726" sldId="262"/>
            <ac:picMk id="2054" creationId="{F37D236E-619F-4A8A-96C5-51276AF2B373}"/>
          </ac:picMkLst>
        </pc:picChg>
        <pc:picChg chg="add del">
          <ac:chgData name="Martina" userId="b6771a154c1b29a4" providerId="LiveId" clId="{DC9E1055-BF6E-4379-9906-4F30C3E5EED0}" dt="2022-06-26T18:26:27.201" v="220" actId="478"/>
          <ac:picMkLst>
            <pc:docMk/>
            <pc:sldMk cId="3964761726" sldId="262"/>
            <ac:picMk id="2056" creationId="{9B880E8A-9B83-4F39-B9A5-298A763F768E}"/>
          </ac:picMkLst>
        </pc:picChg>
        <pc:picChg chg="add del mod">
          <ac:chgData name="Martina" userId="b6771a154c1b29a4" providerId="LiveId" clId="{DC9E1055-BF6E-4379-9906-4F30C3E5EED0}" dt="2022-06-26T18:31:03.430" v="248" actId="478"/>
          <ac:picMkLst>
            <pc:docMk/>
            <pc:sldMk cId="3964761726" sldId="262"/>
            <ac:picMk id="2058" creationId="{92EA5669-A790-C2BE-FD14-61E4C35DDE80}"/>
          </ac:picMkLst>
        </pc:picChg>
        <pc:picChg chg="add del mod">
          <ac:chgData name="Martina" userId="b6771a154c1b29a4" providerId="LiveId" clId="{DC9E1055-BF6E-4379-9906-4F30C3E5EED0}" dt="2022-06-26T18:31:56.439" v="256" actId="478"/>
          <ac:picMkLst>
            <pc:docMk/>
            <pc:sldMk cId="3964761726" sldId="262"/>
            <ac:picMk id="2060" creationId="{FBB8E359-91FF-EEF4-11ED-530C730FDCEA}"/>
          </ac:picMkLst>
        </pc:picChg>
        <pc:picChg chg="add mod ord">
          <ac:chgData name="Martina" userId="b6771a154c1b29a4" providerId="LiveId" clId="{DC9E1055-BF6E-4379-9906-4F30C3E5EED0}" dt="2022-06-27T10:05:48.912" v="1428" actId="1076"/>
          <ac:picMkLst>
            <pc:docMk/>
            <pc:sldMk cId="3964761726" sldId="262"/>
            <ac:picMk id="2062" creationId="{61FCF1A9-F7F2-BB37-D0BB-7CBDAEDF6731}"/>
          </ac:picMkLst>
        </pc:picChg>
        <pc:picChg chg="add mod">
          <ac:chgData name="Martina" userId="b6771a154c1b29a4" providerId="LiveId" clId="{DC9E1055-BF6E-4379-9906-4F30C3E5EED0}" dt="2022-06-29T08:14:54.356" v="1653" actId="1076"/>
          <ac:picMkLst>
            <pc:docMk/>
            <pc:sldMk cId="3964761726" sldId="262"/>
            <ac:picMk id="2064" creationId="{8C71CB6A-4481-0733-D6D8-E5561D5FA3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4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85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36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3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17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68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23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96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3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72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42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D22D-62CF-42DC-A5D6-CBD5E2552862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573E-57EA-47AB-8D77-290AE35D08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40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47B23BB-C809-4475-8370-BFC1E16A3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981036"/>
            <a:ext cx="9698182" cy="2283691"/>
          </a:xfrm>
        </p:spPr>
        <p:txBody>
          <a:bodyPr>
            <a:normAutofit/>
          </a:bodyPr>
          <a:lstStyle/>
          <a:p>
            <a:r>
              <a:rPr lang="cs-CZ" sz="5400" dirty="0" err="1"/>
              <a:t>Zahranič</a:t>
            </a:r>
            <a:r>
              <a:rPr lang="de-DE" sz="5400" dirty="0"/>
              <a:t>n</a:t>
            </a:r>
            <a:r>
              <a:rPr lang="cs-CZ" sz="5400" dirty="0"/>
              <a:t>í</a:t>
            </a:r>
            <a:r>
              <a:rPr lang="de-DE" sz="5400" dirty="0"/>
              <a:t> </a:t>
            </a:r>
            <a:r>
              <a:rPr lang="de-DE" sz="5400" dirty="0" err="1"/>
              <a:t>st</a:t>
            </a:r>
            <a:r>
              <a:rPr lang="cs-CZ" sz="5400" dirty="0" err="1"/>
              <a:t>áž</a:t>
            </a:r>
            <a:r>
              <a:rPr lang="de-DE" sz="5400" dirty="0"/>
              <a:t> </a:t>
            </a:r>
            <a:r>
              <a:rPr lang="cs-CZ" sz="5400" dirty="0"/>
              <a:t>– </a:t>
            </a:r>
            <a:r>
              <a:rPr lang="cs-CZ" sz="5400" dirty="0" err="1"/>
              <a:t>Helsinki</a:t>
            </a:r>
            <a:r>
              <a:rPr lang="cs-CZ" sz="5400" dirty="0"/>
              <a:t> Finsko</a:t>
            </a:r>
            <a:endParaRPr lang="de-DE" sz="5400" dirty="0"/>
          </a:p>
          <a:p>
            <a:r>
              <a:rPr lang="cs-CZ" sz="4000" dirty="0"/>
              <a:t>05</a:t>
            </a:r>
            <a:r>
              <a:rPr lang="de-DE" sz="4000" dirty="0"/>
              <a:t>.</a:t>
            </a:r>
            <a:r>
              <a:rPr lang="cs-CZ" sz="4000" dirty="0"/>
              <a:t>06</a:t>
            </a:r>
            <a:r>
              <a:rPr lang="de-DE" sz="4000" dirty="0"/>
              <a:t>.20</a:t>
            </a:r>
            <a:r>
              <a:rPr lang="cs-CZ" sz="4000" dirty="0"/>
              <a:t>22</a:t>
            </a:r>
            <a:r>
              <a:rPr lang="de-DE" sz="4000" dirty="0"/>
              <a:t>-</a:t>
            </a:r>
            <a:r>
              <a:rPr lang="cs-CZ" sz="4000" dirty="0"/>
              <a:t>08</a:t>
            </a:r>
            <a:r>
              <a:rPr lang="de-DE" sz="4000" dirty="0"/>
              <a:t>.0</a:t>
            </a:r>
            <a:r>
              <a:rPr lang="cs-CZ" sz="4000" dirty="0"/>
              <a:t>6</a:t>
            </a:r>
            <a:r>
              <a:rPr lang="de-DE" sz="4000" dirty="0"/>
              <a:t>.20</a:t>
            </a:r>
            <a:r>
              <a:rPr lang="cs-CZ" sz="4000" dirty="0"/>
              <a:t>22</a:t>
            </a:r>
            <a:endParaRPr lang="de-DE" sz="4000" dirty="0"/>
          </a:p>
        </p:txBody>
      </p:sp>
      <p:pic>
        <p:nvPicPr>
          <p:cNvPr id="5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D7433447-34D2-4B18-B2C3-4EB5EE85B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619122"/>
            <a:ext cx="4945073" cy="1412878"/>
          </a:xfrm>
          <a:prstGeom prst="rect">
            <a:avLst/>
          </a:prstGeom>
        </p:spPr>
      </p:pic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F35A7BC3-9CBC-4ED6-9A1C-D6AD2B589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26" y="619122"/>
            <a:ext cx="1211566" cy="11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Obsah obrázku text&#10;&#10;Popis byl vytvořen automaticky">
            <a:extLst>
              <a:ext uri="{FF2B5EF4-FFF2-40B4-BE49-F238E27FC236}">
                <a16:creationId xmlns:a16="http://schemas.microsoft.com/office/drawing/2014/main" id="{B8FE5A43-BEF4-E1D5-01AA-A68680BBF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r="20196" b="-1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bsah obrázku osoba, držení, ruka, interiér&#10;&#10;Popis byl vytvořen automaticky">
            <a:extLst>
              <a:ext uri="{FF2B5EF4-FFF2-40B4-BE49-F238E27FC236}">
                <a16:creationId xmlns:a16="http://schemas.microsoft.com/office/drawing/2014/main" id="{90A00B3A-601B-C34E-A0E8-6E908A504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r="14318" b="-1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Obsah obrázku strom, země, exteriér, park&#10;&#10;Popis byl vytvořen automaticky">
            <a:extLst>
              <a:ext uri="{FF2B5EF4-FFF2-40B4-BE49-F238E27FC236}">
                <a16:creationId xmlns:a16="http://schemas.microsoft.com/office/drawing/2014/main" id="{488A7011-158C-834D-C559-EDE42B48B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r="1" b="27921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0424F3-3052-4F58-B387-D03BEFF1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4" y="1638300"/>
            <a:ext cx="5241215" cy="4470079"/>
          </a:xfrm>
        </p:spPr>
        <p:txBody>
          <a:bodyPr>
            <a:noAutofit/>
          </a:bodyPr>
          <a:lstStyle/>
          <a:p>
            <a:r>
              <a:rPr lang="cs-CZ" sz="1800" dirty="0"/>
              <a:t>Vzdělávání dětí v Finsku může začít již v 9 měsících.</a:t>
            </a:r>
          </a:p>
          <a:p>
            <a:r>
              <a:rPr lang="cs-CZ" sz="1800" dirty="0"/>
              <a:t>Předškolní vzdělávání je nepovinné, pouze poslední rok je povinné 4 hodinové vzdělávání.</a:t>
            </a:r>
          </a:p>
          <a:p>
            <a:r>
              <a:rPr lang="cs-CZ" sz="1800" dirty="0"/>
              <a:t>Školy se dělí na státní a soukromé (převažují státní školy).</a:t>
            </a:r>
          </a:p>
          <a:p>
            <a:r>
              <a:rPr lang="cs-CZ" sz="1800" dirty="0"/>
              <a:t>Výše školné se odvíjí od příjmu rodičů, stravné hradí stát</a:t>
            </a:r>
          </a:p>
          <a:p>
            <a:r>
              <a:rPr lang="cs-CZ" sz="1800" dirty="0"/>
              <a:t>Počet dětí ve třídě se pohybuje okolo 21 </a:t>
            </a:r>
            <a:br>
              <a:rPr lang="cs-CZ" sz="1800" dirty="0"/>
            </a:br>
            <a:r>
              <a:rPr lang="cs-CZ" sz="1800" dirty="0"/>
              <a:t>počet pedagogů na třídě:</a:t>
            </a:r>
            <a:br>
              <a:rPr lang="cs-CZ" sz="1800" dirty="0"/>
            </a:br>
            <a:r>
              <a:rPr lang="cs-CZ" sz="1800" dirty="0"/>
              <a:t>- 0-3 let – 4 děti na jednoho pedagoga</a:t>
            </a:r>
            <a:br>
              <a:rPr lang="cs-CZ" sz="1800" dirty="0"/>
            </a:br>
            <a:r>
              <a:rPr lang="cs-CZ" sz="1800" dirty="0"/>
              <a:t>- 3-6 let – 7 dětí na jednoho pedagoga</a:t>
            </a:r>
            <a:br>
              <a:rPr lang="cs-CZ" sz="1800" dirty="0"/>
            </a:br>
            <a:r>
              <a:rPr lang="cs-CZ" sz="1800" dirty="0"/>
              <a:t>(př: 1-3 roky 12 dětí / 1 učitelka + 2 asistentky)</a:t>
            </a:r>
          </a:p>
          <a:p>
            <a:r>
              <a:rPr lang="cs-CZ" sz="1800" dirty="0"/>
              <a:t>V mateřských školách je 100% inkluze.</a:t>
            </a:r>
          </a:p>
          <a:p>
            <a:r>
              <a:rPr lang="cs-CZ" sz="1800" dirty="0"/>
              <a:t>Vzdělávání probíhá nenuceně formou hry</a:t>
            </a:r>
          </a:p>
        </p:txBody>
      </p:sp>
    </p:spTree>
    <p:extLst>
      <p:ext uri="{BB962C8B-B14F-4D97-AF65-F5344CB8AC3E}">
        <p14:creationId xmlns:p14="http://schemas.microsoft.com/office/powerpoint/2010/main" val="423295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4" name="Rectangle 1073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4F560F78-302A-8DA8-7A19-FE0B7CE6D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" r="-5" b="-5"/>
          <a:stretch/>
        </p:blipFill>
        <p:spPr bwMode="auto">
          <a:xfrm>
            <a:off x="0" y="-2191"/>
            <a:ext cx="2978497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Obsah obrázku text, interiér&#10;&#10;Popis byl vytvořen automaticky">
            <a:extLst>
              <a:ext uri="{FF2B5EF4-FFF2-40B4-BE49-F238E27FC236}">
                <a16:creationId xmlns:a16="http://schemas.microsoft.com/office/drawing/2014/main" id="{9B3BB1FC-B905-E264-6FB1-46A5FEF65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r="-3" b="-3"/>
          <a:stretch/>
        </p:blipFill>
        <p:spPr bwMode="auto">
          <a:xfrm>
            <a:off x="3072322" y="0"/>
            <a:ext cx="2990088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Obsah obrázku text, stůl, interiér, zeď&#10;&#10;Popis byl vytvořen automaticky">
            <a:extLst>
              <a:ext uri="{FF2B5EF4-FFF2-40B4-BE49-F238E27FC236}">
                <a16:creationId xmlns:a16="http://schemas.microsoft.com/office/drawing/2014/main" id="{CFD805D9-FF3B-75FE-143A-8F81F29E1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r="25206" b="2"/>
          <a:stretch/>
        </p:blipFill>
        <p:spPr bwMode="auto">
          <a:xfrm>
            <a:off x="6137117" y="10"/>
            <a:ext cx="2990088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Obsah obrázku text, přeplněné&#10;&#10;Popis byl vytvořen automaticky">
            <a:extLst>
              <a:ext uri="{FF2B5EF4-FFF2-40B4-BE49-F238E27FC236}">
                <a16:creationId xmlns:a16="http://schemas.microsoft.com/office/drawing/2014/main" id="{AB436197-F419-4CF1-E837-E70755F0E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538"/>
          <a:stretch/>
        </p:blipFill>
        <p:spPr bwMode="auto">
          <a:xfrm>
            <a:off x="9211472" y="-2191"/>
            <a:ext cx="2980528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62F62-39AB-4B84-B8E1-DA065251B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4439920"/>
            <a:ext cx="9071531" cy="2275840"/>
          </a:xfrm>
        </p:spPr>
        <p:txBody>
          <a:bodyPr>
            <a:normAutofit/>
          </a:bodyPr>
          <a:lstStyle/>
          <a:p>
            <a:r>
              <a:rPr lang="cs-CZ" sz="1600" b="1" dirty="0" err="1"/>
              <a:t>Hepopuiston</a:t>
            </a:r>
            <a:r>
              <a:rPr lang="cs-CZ" sz="1600" b="1" dirty="0"/>
              <a:t> </a:t>
            </a:r>
            <a:r>
              <a:rPr lang="cs-CZ" sz="1600" b="1" dirty="0" err="1"/>
              <a:t>päiväkoti</a:t>
            </a:r>
            <a:r>
              <a:rPr lang="cs-CZ" sz="1600" b="1" dirty="0"/>
              <a:t> </a:t>
            </a:r>
            <a:r>
              <a:rPr lang="cs-CZ" sz="1600" dirty="0"/>
              <a:t>je stání malá škola, která je v okrajové části Helsinek města </a:t>
            </a:r>
            <a:r>
              <a:rPr lang="cs-CZ" sz="1600" dirty="0" err="1"/>
              <a:t>Vantaa</a:t>
            </a:r>
            <a:r>
              <a:rPr lang="cs-CZ" sz="1600" dirty="0"/>
              <a:t>. </a:t>
            </a:r>
            <a:endParaRPr lang="cs-CZ" sz="1200" b="1" dirty="0"/>
          </a:p>
          <a:p>
            <a:r>
              <a:rPr lang="cs-CZ" sz="1600" dirty="0"/>
              <a:t>Škola má 3 třída ve věku od 3 do 6 let. Celkový počet dětí ve školce je 55, z toho 72% tvoří děti s OMJ.</a:t>
            </a:r>
          </a:p>
          <a:p>
            <a:r>
              <a:rPr lang="cs-CZ" sz="1600" dirty="0"/>
              <a:t>Prostory školky jsou poměrně prostorné. Zahrada spoustu má spoustu herních prvků.</a:t>
            </a:r>
          </a:p>
          <a:p>
            <a:r>
              <a:rPr lang="cs-CZ" sz="1600" dirty="0"/>
              <a:t>Děti se učí kromě finštiny také švédštinu. </a:t>
            </a:r>
          </a:p>
          <a:p>
            <a:r>
              <a:rPr lang="cs-CZ" sz="1600" dirty="0"/>
              <a:t>Vzdělávání dětí s OMJ – učitelky využívají výraznou mimiku a gesta, hojně využívají obrázkové kartičky a piktogramy. Hry jsou především zaměřeny na rozvoj jazyka.</a:t>
            </a:r>
          </a:p>
          <a:p>
            <a:r>
              <a:rPr lang="cs-CZ" sz="1600" dirty="0"/>
              <a:t>Důraz je kladen na vzdělávání hrou.</a:t>
            </a:r>
          </a:p>
        </p:txBody>
      </p: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1077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65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1" name="Rectangle 208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08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91445-568D-44F2-9618-231F1BB56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7681"/>
            <a:ext cx="4381500" cy="5011719"/>
          </a:xfrm>
        </p:spPr>
        <p:txBody>
          <a:bodyPr anchor="t">
            <a:noAutofit/>
          </a:bodyPr>
          <a:lstStyle/>
          <a:p>
            <a:r>
              <a:rPr lang="cs-CZ" sz="1600" b="1" dirty="0" err="1"/>
              <a:t>Kartanonkosken</a:t>
            </a:r>
            <a:r>
              <a:rPr lang="cs-CZ" sz="1600" b="1" dirty="0"/>
              <a:t> </a:t>
            </a:r>
            <a:r>
              <a:rPr lang="cs-CZ" sz="1600" b="1" dirty="0" err="1"/>
              <a:t>päiväkoti</a:t>
            </a:r>
            <a:r>
              <a:rPr lang="cs-CZ" sz="1600" b="1" dirty="0"/>
              <a:t> </a:t>
            </a:r>
            <a:r>
              <a:rPr lang="cs-CZ" sz="1600" dirty="0"/>
              <a:t>je státní mateřská škola umístěná uprostřed sídliště, kde je větší zastoupení cizinců různých národností tj. i dětí s OMJ. </a:t>
            </a:r>
          </a:p>
          <a:p>
            <a:r>
              <a:rPr lang="cs-CZ" sz="1600" dirty="0"/>
              <a:t>Vzdělávání dětí s OMJ: Děti se učí finštinu během všech činností během dne, některé děti mají i švédštinu, učitelka využívá výrazné mimiky a gest, stále opakuje stejné výrazy, rytmizace, členění do menších skupin, každé dítě má vypracovaný individuální vzdělávací plán, sebehodnocení 2x ročně, Pokud dítě potřebuje (SVP) je k němu přijat další AP, externista.</a:t>
            </a:r>
          </a:p>
          <a:p>
            <a:r>
              <a:rPr lang="cs-CZ" sz="1600" dirty="0"/>
              <a:t>Vzdělávací činnost probíhá i při pobytu venku</a:t>
            </a:r>
          </a:p>
          <a:p>
            <a:r>
              <a:rPr lang="cs-CZ" sz="1600" dirty="0"/>
              <a:t>Učitelka nosí klíčenku s obrázky ke všem tématům a činnostem (pro děti s OMJ)</a:t>
            </a:r>
          </a:p>
          <a:p>
            <a:r>
              <a:rPr lang="cs-CZ" sz="1600" dirty="0"/>
              <a:t>Klade se důraz na úzkou spolupráci s rodiči –  tlumočník, přítomnost ve škole</a:t>
            </a:r>
          </a:p>
          <a:p>
            <a:r>
              <a:rPr lang="cs-CZ" sz="1600" dirty="0"/>
              <a:t>Důraz je kladen na interaktivní vzdělávání</a:t>
            </a:r>
          </a:p>
        </p:txBody>
      </p:sp>
      <p:pic>
        <p:nvPicPr>
          <p:cNvPr id="2064" name="Picture 16" descr="Obsah obrázku text, exteriér, obloha, tráva&#10;&#10;Popis byl vytvořen automaticky">
            <a:extLst>
              <a:ext uri="{FF2B5EF4-FFF2-40B4-BE49-F238E27FC236}">
                <a16:creationId xmlns:a16="http://schemas.microsoft.com/office/drawing/2014/main" id="{8C71CB6A-4481-0733-D6D8-E5561D5FA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4" b="2"/>
          <a:stretch/>
        </p:blipFill>
        <p:spPr bwMode="auto">
          <a:xfrm>
            <a:off x="4601056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Obsah obrázku text, dřevěné, dřevo, malované&#10;&#10;Popis byl vytvořen automaticky">
            <a:extLst>
              <a:ext uri="{FF2B5EF4-FFF2-40B4-BE49-F238E27FC236}">
                <a16:creationId xmlns:a16="http://schemas.microsoft.com/office/drawing/2014/main" id="{70B4CC9F-1505-3E59-D732-B0841C95A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" b="4"/>
          <a:stretch/>
        </p:blipFill>
        <p:spPr bwMode="auto">
          <a:xfrm>
            <a:off x="8442960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Obsah obrázku text, interiér, patro, zelená&#10;&#10;Popis byl vytvořen automaticky">
            <a:extLst>
              <a:ext uri="{FF2B5EF4-FFF2-40B4-BE49-F238E27FC236}">
                <a16:creationId xmlns:a16="http://schemas.microsoft.com/office/drawing/2014/main" id="{61FCF1A9-F7F2-BB37-D0BB-7CBDAEDF6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r="3133" b="4"/>
          <a:stretch/>
        </p:blipFill>
        <p:spPr bwMode="auto">
          <a:xfrm>
            <a:off x="4601056" y="3484247"/>
            <a:ext cx="3749040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bsah obrázku text, interiér, patro, zeď&#10;&#10;Popis byl vytvořen automaticky">
            <a:extLst>
              <a:ext uri="{FF2B5EF4-FFF2-40B4-BE49-F238E27FC236}">
                <a16:creationId xmlns:a16="http://schemas.microsoft.com/office/drawing/2014/main" id="{24C57D3B-31C3-CC14-9D37-71B42ED75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r="8612" b="4"/>
          <a:stretch/>
        </p:blipFill>
        <p:spPr bwMode="auto">
          <a:xfrm>
            <a:off x="8442960" y="3474719"/>
            <a:ext cx="3749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6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4104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EB689BF-2080-AB72-7EC3-624CA28EE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 r="7755"/>
          <a:stretch/>
        </p:blipFill>
        <p:spPr bwMode="auto">
          <a:xfrm>
            <a:off x="1" y="10"/>
            <a:ext cx="4003040" cy="42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198C569-7B99-5BBB-B2F0-7B8EB1425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r="23176" b="2"/>
          <a:stretch/>
        </p:blipFill>
        <p:spPr bwMode="auto">
          <a:xfrm>
            <a:off x="4093465" y="10"/>
            <a:ext cx="4003040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35D134E-6ACD-0FC3-C5FF-8B049D379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r="8930" b="2"/>
          <a:stretch/>
        </p:blipFill>
        <p:spPr bwMode="auto">
          <a:xfrm>
            <a:off x="8186928" y="10"/>
            <a:ext cx="4005072" cy="4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89649-A522-4F88-8EDF-B81ECB2E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4535424"/>
            <a:ext cx="8781288" cy="1682496"/>
          </a:xfrm>
        </p:spPr>
        <p:txBody>
          <a:bodyPr>
            <a:normAutofit/>
          </a:bodyPr>
          <a:lstStyle/>
          <a:p>
            <a:r>
              <a:rPr lang="cs-CZ" sz="1600" dirty="0"/>
              <a:t>Ze stáže v Finsku jsme si přivezli spoustu nových nápadů pro práci s dětmi s OMJ – nové hry, výtvarné nápady a vzdělávací činnosti, interaktivní činnosti a nový pohled na využití piktogramů a obrázků.</a:t>
            </a:r>
          </a:p>
          <a:p>
            <a:r>
              <a:rPr lang="cs-CZ" sz="1600" dirty="0"/>
              <a:t>Velmi inspirativní byla úzká spolupráce rodiny, školy a obce (nejen pro děti s OMJ)</a:t>
            </a:r>
          </a:p>
        </p:txBody>
      </p:sp>
      <p:grpSp>
        <p:nvGrpSpPr>
          <p:cNvPr id="4110" name="Group 4106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4112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826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E4CEFF01-94BB-47F4-85AE-B960FA6E6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41" y="1675341"/>
            <a:ext cx="2452971" cy="2420410"/>
          </a:xfrm>
          <a:prstGeom prst="rect">
            <a:avLst/>
          </a:prstGeom>
        </p:spPr>
      </p:pic>
      <p:pic>
        <p:nvPicPr>
          <p:cNvPr id="6" name="Grafik 4" descr="Ein Bild, das Vogel enthält.&#10;&#10;Automatisch generierte Beschreibung">
            <a:extLst>
              <a:ext uri="{FF2B5EF4-FFF2-40B4-BE49-F238E27FC236}">
                <a16:creationId xmlns:a16="http://schemas.microsoft.com/office/drawing/2014/main" id="{96B6147A-6938-46A7-8232-CEA477FC2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1" y="3132304"/>
            <a:ext cx="5096955" cy="14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15086</TotalTime>
  <Words>363</Words>
  <Application>Microsoft Office PowerPoint</Application>
  <PresentationFormat>Širokoúhlá obrazovka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Huppertová</dc:creator>
  <cp:lastModifiedBy>MS Mezi Skolami</cp:lastModifiedBy>
  <cp:revision>14</cp:revision>
  <dcterms:created xsi:type="dcterms:W3CDTF">2019-10-29T14:23:29Z</dcterms:created>
  <dcterms:modified xsi:type="dcterms:W3CDTF">2023-01-24T12:01:59Z</dcterms:modified>
</cp:coreProperties>
</file>